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C4F8D-0BBD-45FD-A600-55E08AB217BC}" type="datetimeFigureOut">
              <a:rPr lang="en-US" smtClean="0"/>
              <a:t>12/14/2023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56C50-2781-44A5-BC0C-ADDF0C443A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9192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C4F8D-0BBD-45FD-A600-55E08AB217BC}" type="datetimeFigureOut">
              <a:rPr lang="en-US" smtClean="0"/>
              <a:t>12/14/2023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56C50-2781-44A5-BC0C-ADDF0C443A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0405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C4F8D-0BBD-45FD-A600-55E08AB217BC}" type="datetimeFigureOut">
              <a:rPr lang="en-US" smtClean="0"/>
              <a:t>12/14/2023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56C50-2781-44A5-BC0C-ADDF0C443A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0380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C4F8D-0BBD-45FD-A600-55E08AB217BC}" type="datetimeFigureOut">
              <a:rPr lang="en-US" smtClean="0"/>
              <a:t>12/14/2023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56C50-2781-44A5-BC0C-ADDF0C443A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90103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C4F8D-0BBD-45FD-A600-55E08AB217BC}" type="datetimeFigureOut">
              <a:rPr lang="en-US" smtClean="0"/>
              <a:t>12/14/2023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56C50-2781-44A5-BC0C-ADDF0C443A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2555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C4F8D-0BBD-45FD-A600-55E08AB217BC}" type="datetimeFigureOut">
              <a:rPr lang="en-US" smtClean="0"/>
              <a:t>12/14/2023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56C50-2781-44A5-BC0C-ADDF0C443A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23697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C4F8D-0BBD-45FD-A600-55E08AB217BC}" type="datetimeFigureOut">
              <a:rPr lang="en-US" smtClean="0"/>
              <a:t>12/14/2023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56C50-2781-44A5-BC0C-ADDF0C443A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1731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C4F8D-0BBD-45FD-A600-55E08AB217BC}" type="datetimeFigureOut">
              <a:rPr lang="en-US" smtClean="0"/>
              <a:t>12/14/2023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56C50-2781-44A5-BC0C-ADDF0C443A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833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C4F8D-0BBD-45FD-A600-55E08AB217BC}" type="datetimeFigureOut">
              <a:rPr lang="en-US" smtClean="0"/>
              <a:t>12/14/2023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56C50-2781-44A5-BC0C-ADDF0C443A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9973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C4F8D-0BBD-45FD-A600-55E08AB217BC}" type="datetimeFigureOut">
              <a:rPr lang="en-US" smtClean="0"/>
              <a:t>12/14/2023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56C50-2781-44A5-BC0C-ADDF0C443A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86258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C4F8D-0BBD-45FD-A600-55E08AB217BC}" type="datetimeFigureOut">
              <a:rPr lang="en-US" smtClean="0"/>
              <a:t>12/14/2023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56C50-2781-44A5-BC0C-ADDF0C443A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9610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3C4F8D-0BBD-45FD-A600-55E08AB217BC}" type="datetimeFigureOut">
              <a:rPr lang="en-US" smtClean="0"/>
              <a:t>12/14/2023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856C50-2781-44A5-BC0C-ADDF0C443A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161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Year 6 Holes end point evidence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42118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Ryan, </a:t>
            </a:r>
            <a:r>
              <a:rPr lang="en-GB" dirty="0" err="1" smtClean="0"/>
              <a:t>Cieron</a:t>
            </a:r>
            <a:r>
              <a:rPr lang="en-GB" dirty="0" smtClean="0"/>
              <a:t>, Dylan, Hayden, David  </a:t>
            </a:r>
            <a:endParaRPr lang="en-US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396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22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Dolly, </a:t>
            </a:r>
            <a:r>
              <a:rPr lang="en-GB" dirty="0" err="1" smtClean="0"/>
              <a:t>Aariz</a:t>
            </a:r>
            <a:r>
              <a:rPr lang="en-GB" dirty="0" smtClean="0"/>
              <a:t>, </a:t>
            </a:r>
            <a:r>
              <a:rPr lang="en-GB" dirty="0" err="1" smtClean="0"/>
              <a:t>Matiss</a:t>
            </a:r>
            <a:r>
              <a:rPr lang="en-GB" dirty="0" smtClean="0"/>
              <a:t> </a:t>
            </a:r>
            <a:endParaRPr lang="en-US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855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76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Felix, Daniel, Alex</a:t>
            </a:r>
            <a:endParaRPr lang="en-US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237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66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Hanna, Julia 	</a:t>
            </a:r>
            <a:endParaRPr lang="en-US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654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13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Lizzie, Julia </a:t>
            </a:r>
            <a:endParaRPr lang="en-US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112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69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Eva, Amelia, Esme </a:t>
            </a:r>
            <a:endParaRPr lang="en-US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844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88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Sophia, </a:t>
            </a:r>
            <a:r>
              <a:rPr lang="en-GB" dirty="0" err="1" smtClean="0"/>
              <a:t>Yasamin</a:t>
            </a:r>
            <a:r>
              <a:rPr lang="en-GB" dirty="0" smtClean="0"/>
              <a:t> </a:t>
            </a:r>
            <a:endParaRPr lang="en-US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847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94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Rose, Alistair, Erin </a:t>
            </a:r>
            <a:endParaRPr lang="en-US" dirty="0"/>
          </a:p>
        </p:txBody>
      </p:sp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155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07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Amelia A, </a:t>
            </a:r>
            <a:r>
              <a:rPr lang="en-GB" dirty="0" err="1" smtClean="0"/>
              <a:t>Zena</a:t>
            </a:r>
            <a:r>
              <a:rPr lang="en-GB" dirty="0" smtClean="0"/>
              <a:t>, Sofia </a:t>
            </a:r>
            <a:endParaRPr lang="en-US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272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303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1125</TotalTime>
  <Words>50</Words>
  <Application>Microsoft Office PowerPoint</Application>
  <PresentationFormat>Widescreen</PresentationFormat>
  <Paragraphs>10</Paragraphs>
  <Slides>10</Slides>
  <Notes>0</Notes>
  <HiddenSlides>0</HiddenSlides>
  <MMClips>9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Year 6 Holes end point evidence </vt:lpstr>
      <vt:lpstr>Ryan, Cieron, Dylan, Hayden, David  </vt:lpstr>
      <vt:lpstr>Dolly, Aariz, Matiss </vt:lpstr>
      <vt:lpstr>Felix, Daniel, Alex</vt:lpstr>
      <vt:lpstr>Hanna, Julia  </vt:lpstr>
      <vt:lpstr>Lizzie, Julia </vt:lpstr>
      <vt:lpstr>Eva, Amelia, Esme </vt:lpstr>
      <vt:lpstr>Sophia, Yasamin </vt:lpstr>
      <vt:lpstr>Rose, Alistair, Erin </vt:lpstr>
      <vt:lpstr>Amelia A, Zena, Sofia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Holes end point evidence</dc:title>
  <dc:creator>Georgia Menditta</dc:creator>
  <cp:lastModifiedBy>Georgia Menditta</cp:lastModifiedBy>
  <cp:revision>5</cp:revision>
  <dcterms:created xsi:type="dcterms:W3CDTF">2023-12-14T14:06:23Z</dcterms:created>
  <dcterms:modified xsi:type="dcterms:W3CDTF">2023-12-15T08:51:43Z</dcterms:modified>
</cp:coreProperties>
</file>